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62" r:id="rId5"/>
    <p:sldId id="267" r:id="rId6"/>
    <p:sldId id="261" r:id="rId7"/>
    <p:sldId id="264" r:id="rId8"/>
    <p:sldId id="269" r:id="rId9"/>
    <p:sldId id="268" r:id="rId10"/>
    <p:sldId id="270" r:id="rId11"/>
    <p:sldId id="271" r:id="rId12"/>
    <p:sldId id="272" r:id="rId13"/>
    <p:sldId id="278" r:id="rId14"/>
    <p:sldId id="265" r:id="rId15"/>
    <p:sldId id="273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58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96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4025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770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691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047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70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109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4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36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54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602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25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947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95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85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englishpages.com/site_php_files/grammar-exercise-conditionals.php" TargetMode="External"/><Relationship Id="rId2" Type="http://schemas.openxmlformats.org/officeDocument/2006/relationships/hyperlink" Target="https://www.englisch-hilfen.de/en/exercises_list/if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go4u.com/en/cram-up/grammar/conditional-sentences" TargetMode="External"/><Relationship Id="rId4" Type="http://schemas.openxmlformats.org/officeDocument/2006/relationships/hyperlink" Target="https://www.ego4u.com/en/cram-up/tests/conditional-sentences-3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 smtClean="0"/>
              <a:t>Conditionals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27473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Third Conditional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Third Conditional is used to speculate about the imaginary result of things which didn’t happen.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[if + past perfect], [would have + past participle]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had studied </a:t>
            </a:r>
            <a:r>
              <a:rPr lang="en-US" dirty="0" smtClean="0"/>
              <a:t>harder, you </a:t>
            </a:r>
            <a:r>
              <a:rPr lang="en-US" b="1" u="sng" dirty="0" smtClean="0"/>
              <a:t>would have passed </a:t>
            </a:r>
            <a:r>
              <a:rPr lang="en-US" dirty="0" smtClean="0"/>
              <a:t>your exams.</a:t>
            </a:r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b="1" u="sng" dirty="0" smtClean="0"/>
              <a:t>wouldn’t have been </a:t>
            </a:r>
            <a:r>
              <a:rPr lang="en-US" dirty="0" smtClean="0"/>
              <a:t>late, </a:t>
            </a:r>
            <a:r>
              <a:rPr lang="en-US" b="1" dirty="0" smtClean="0"/>
              <a:t>if</a:t>
            </a:r>
            <a:r>
              <a:rPr lang="en-US" dirty="0" smtClean="0"/>
              <a:t> we </a:t>
            </a:r>
            <a:r>
              <a:rPr lang="en-US" b="1" u="sng" dirty="0" smtClean="0"/>
              <a:t>hadn’t missed </a:t>
            </a:r>
            <a:r>
              <a:rPr lang="en-US" dirty="0" smtClean="0"/>
              <a:t>the bus.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64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/>
          <a:stretch/>
        </p:blipFill>
        <p:spPr bwMode="auto">
          <a:xfrm>
            <a:off x="3337687" y="59410"/>
            <a:ext cx="4992497" cy="679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52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52" b="5881"/>
          <a:stretch/>
        </p:blipFill>
        <p:spPr bwMode="auto">
          <a:xfrm>
            <a:off x="1810639" y="64008"/>
            <a:ext cx="8399898" cy="667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0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www.englisch-hilfen.de/en/exercises_list/if.htm</a:t>
            </a:r>
            <a:endParaRPr lang="nl-NL" dirty="0" smtClean="0"/>
          </a:p>
          <a:p>
            <a:r>
              <a:rPr lang="nl-NL" dirty="0">
                <a:hlinkClick r:id="rId3"/>
              </a:rPr>
              <a:t>http://</a:t>
            </a:r>
            <a:r>
              <a:rPr lang="nl-NL" dirty="0" smtClean="0">
                <a:hlinkClick r:id="rId3"/>
              </a:rPr>
              <a:t>www.myenglishpages.com/site_php_files/grammar-exercise-conditionals.php</a:t>
            </a:r>
            <a:endParaRPr lang="nl-NL" dirty="0" smtClean="0"/>
          </a:p>
          <a:p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www.ego4u.com/en/cram-up/tests/conditional-sentences-3</a:t>
            </a:r>
            <a:endParaRPr lang="nl-NL" dirty="0" smtClean="0"/>
          </a:p>
          <a:p>
            <a:r>
              <a:rPr lang="nl-NL" dirty="0">
                <a:hlinkClick r:id="rId5"/>
              </a:rPr>
              <a:t>https://</a:t>
            </a:r>
            <a:r>
              <a:rPr lang="nl-NL" dirty="0" smtClean="0">
                <a:hlinkClick r:id="rId5"/>
              </a:rPr>
              <a:t>www.ego4u.com/en/cram-up/grammar/conditional-sentences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3203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Afbeeldingsresultaat voor zero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704" y="101717"/>
            <a:ext cx="4535425" cy="660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88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432" y="143198"/>
            <a:ext cx="4490593" cy="657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2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beeldingsresultaat voor second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1" y="143199"/>
            <a:ext cx="4491195" cy="65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03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Zero Conditional</a:t>
            </a:r>
            <a:endParaRPr lang="nl-NL" b="1" dirty="0">
              <a:solidFill>
                <a:schemeClr val="accent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Zero conditional is used for things that are </a:t>
            </a:r>
            <a:r>
              <a:rPr lang="en-US" b="1" dirty="0" smtClean="0"/>
              <a:t>always true</a:t>
            </a:r>
            <a:r>
              <a:rPr lang="en-US" dirty="0" smtClean="0"/>
              <a:t> as long as the condition is met.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[if + present simple], [present simple]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heat</a:t>
            </a:r>
            <a:r>
              <a:rPr lang="en-US" dirty="0" smtClean="0"/>
              <a:t> water until 100 degrees Celsius, it </a:t>
            </a:r>
            <a:r>
              <a:rPr lang="en-US" b="1" u="sng" dirty="0" smtClean="0"/>
              <a:t>boils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drink</a:t>
            </a:r>
            <a:r>
              <a:rPr lang="en-US" dirty="0" smtClean="0"/>
              <a:t> too much coffee, I </a:t>
            </a:r>
            <a:r>
              <a:rPr lang="en-US" b="1" u="sng" dirty="0" smtClean="0"/>
              <a:t>get</a:t>
            </a:r>
            <a:r>
              <a:rPr lang="en-US" dirty="0" smtClean="0"/>
              <a:t> a headache.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8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zero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46"/>
          <a:stretch/>
        </p:blipFill>
        <p:spPr bwMode="auto">
          <a:xfrm>
            <a:off x="2185543" y="1"/>
            <a:ext cx="826604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First Conditional</a:t>
            </a:r>
            <a:endParaRPr lang="nl-NL" b="1" dirty="0">
              <a:solidFill>
                <a:schemeClr val="accent3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First Conditional is used to predict </a:t>
            </a:r>
            <a:r>
              <a:rPr lang="en-US" b="1" dirty="0" smtClean="0"/>
              <a:t>the result of a future action </a:t>
            </a:r>
            <a:r>
              <a:rPr lang="en-US" dirty="0" smtClean="0"/>
              <a:t>(things which might happen in the future).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3"/>
                </a:solidFill>
              </a:rPr>
              <a:t>[if + present simple], [will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she </a:t>
            </a:r>
            <a:r>
              <a:rPr lang="en-US" b="1" u="sng" dirty="0" smtClean="0"/>
              <a:t>gets</a:t>
            </a:r>
            <a:r>
              <a:rPr lang="en-US" dirty="0" smtClean="0"/>
              <a:t> good grades, she </a:t>
            </a:r>
            <a:r>
              <a:rPr lang="en-US" b="1" u="sng" dirty="0" smtClean="0"/>
              <a:t>will go </a:t>
            </a:r>
            <a:r>
              <a:rPr lang="en-US" dirty="0" smtClean="0"/>
              <a:t>to university.</a:t>
            </a:r>
          </a:p>
          <a:p>
            <a:pPr marL="0" indent="0">
              <a:buNone/>
            </a:pPr>
            <a:r>
              <a:rPr lang="en-US" dirty="0" smtClean="0"/>
              <a:t>You</a:t>
            </a:r>
            <a:r>
              <a:rPr lang="en-US" b="1" u="sng" dirty="0" smtClean="0"/>
              <a:t>’ll fail </a:t>
            </a:r>
            <a:r>
              <a:rPr lang="en-US" dirty="0" smtClean="0"/>
              <a:t>the exam </a:t>
            </a: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don’t do </a:t>
            </a:r>
            <a:r>
              <a:rPr lang="en-US" dirty="0" smtClean="0"/>
              <a:t>more work.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06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fbeeldingsresultaat voor first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0"/>
          <a:stretch/>
        </p:blipFill>
        <p:spPr bwMode="auto">
          <a:xfrm>
            <a:off x="3099944" y="0"/>
            <a:ext cx="49087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09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46" y="84534"/>
            <a:ext cx="10506329" cy="668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4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Second conditional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Second conditional is used to talk about situations that are </a:t>
            </a:r>
            <a:r>
              <a:rPr lang="en-US" b="1" dirty="0" smtClean="0"/>
              <a:t>unlikely or unreal</a:t>
            </a:r>
            <a:r>
              <a:rPr lang="en-US" dirty="0" smtClean="0"/>
              <a:t>. It can refer to the present or the future.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[if + past simple], [would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 </a:t>
            </a:r>
            <a:r>
              <a:rPr lang="en-US" dirty="0" smtClean="0"/>
              <a:t>I </a:t>
            </a:r>
            <a:r>
              <a:rPr lang="en-US" b="1" u="sng" dirty="0" smtClean="0"/>
              <a:t>were</a:t>
            </a:r>
            <a:r>
              <a:rPr lang="en-US" dirty="0" smtClean="0"/>
              <a:t> you, I </a:t>
            </a:r>
            <a:r>
              <a:rPr lang="en-US" b="1" u="sng" dirty="0" smtClean="0"/>
              <a:t>wouldn’t do </a:t>
            </a:r>
            <a:r>
              <a:rPr lang="en-US" dirty="0" smtClean="0"/>
              <a:t>it.</a:t>
            </a:r>
          </a:p>
          <a:p>
            <a:pPr marL="0" indent="0">
              <a:buNone/>
            </a:pPr>
            <a:r>
              <a:rPr lang="en-US" dirty="0" smtClean="0"/>
              <a:t>I </a:t>
            </a:r>
            <a:r>
              <a:rPr lang="en-US" b="1" u="sng" dirty="0" smtClean="0"/>
              <a:t>would learn </a:t>
            </a:r>
            <a:r>
              <a:rPr lang="en-US" dirty="0" smtClean="0"/>
              <a:t>Italian, </a:t>
            </a: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had</a:t>
            </a:r>
            <a:r>
              <a:rPr lang="en-US" dirty="0" smtClean="0"/>
              <a:t> the time.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79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65"/>
          <a:stretch/>
        </p:blipFill>
        <p:spPr bwMode="auto">
          <a:xfrm>
            <a:off x="2252278" y="320040"/>
            <a:ext cx="7576887" cy="628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01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" b="31979"/>
          <a:stretch/>
        </p:blipFill>
        <p:spPr bwMode="auto">
          <a:xfrm>
            <a:off x="2587753" y="91439"/>
            <a:ext cx="7071568" cy="662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73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263</Words>
  <Application>Microsoft Office PowerPoint</Application>
  <PresentationFormat>Breedbeeld</PresentationFormat>
  <Paragraphs>42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Conditionals</vt:lpstr>
      <vt:lpstr>Zero Conditional</vt:lpstr>
      <vt:lpstr>PowerPoint-presentatie</vt:lpstr>
      <vt:lpstr>First Conditional</vt:lpstr>
      <vt:lpstr>PowerPoint-presentatie</vt:lpstr>
      <vt:lpstr>PowerPoint-presentatie</vt:lpstr>
      <vt:lpstr>Second conditional</vt:lpstr>
      <vt:lpstr>PowerPoint-presentatie</vt:lpstr>
      <vt:lpstr>PowerPoint-presentatie</vt:lpstr>
      <vt:lpstr>Third Conditional</vt:lpstr>
      <vt:lpstr>PowerPoint-presentatie</vt:lpstr>
      <vt:lpstr>PowerPoint-presentatie</vt:lpstr>
      <vt:lpstr>Practice makes Perfect!</vt:lpstr>
      <vt:lpstr>PowerPoint-presentatie</vt:lpstr>
      <vt:lpstr>PowerPoint-presentatie</vt:lpstr>
      <vt:lpstr>PowerPoint-presentatie</vt:lpstr>
    </vt:vector>
  </TitlesOfParts>
  <Company>Het Hooghuis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Klerks-van Hoof, KHY (Yvette)</dc:creator>
  <cp:lastModifiedBy>Klerks-van Hoof, KHY (Yvette)</cp:lastModifiedBy>
  <cp:revision>17</cp:revision>
  <dcterms:created xsi:type="dcterms:W3CDTF">2018-01-23T12:35:03Z</dcterms:created>
  <dcterms:modified xsi:type="dcterms:W3CDTF">2018-02-01T09:28:58Z</dcterms:modified>
</cp:coreProperties>
</file>